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3528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5381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897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2719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1414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0225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4223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9898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733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5607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1645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6300-AA65-42CC-9F08-E0CECF2A800C}" type="datetimeFigureOut">
              <a:rPr lang="es-PA" smtClean="0"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D3FF-2908-42A7-8148-7886598D203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663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8" r="46256" b="17048"/>
          <a:stretch/>
        </p:blipFill>
        <p:spPr bwMode="auto">
          <a:xfrm>
            <a:off x="611560" y="404664"/>
            <a:ext cx="798206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913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Selecta</dc:creator>
  <cp:lastModifiedBy>Selecta</cp:lastModifiedBy>
  <cp:revision>1</cp:revision>
  <dcterms:created xsi:type="dcterms:W3CDTF">2011-03-10T13:25:03Z</dcterms:created>
  <dcterms:modified xsi:type="dcterms:W3CDTF">2011-03-10T13:27:26Z</dcterms:modified>
</cp:coreProperties>
</file>