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6300-AA65-42CC-9F08-E0CECF2A800C}" type="datetimeFigureOut">
              <a:rPr lang="es-PA" smtClean="0"/>
              <a:t>03/10/2011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D3FF-2908-42A7-8148-7886598D203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535285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6300-AA65-42CC-9F08-E0CECF2A800C}" type="datetimeFigureOut">
              <a:rPr lang="es-PA" smtClean="0"/>
              <a:t>03/10/2011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D3FF-2908-42A7-8148-7886598D203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53818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6300-AA65-42CC-9F08-E0CECF2A800C}" type="datetimeFigureOut">
              <a:rPr lang="es-PA" smtClean="0"/>
              <a:t>03/10/2011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D3FF-2908-42A7-8148-7886598D203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689798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6300-AA65-42CC-9F08-E0CECF2A800C}" type="datetimeFigureOut">
              <a:rPr lang="es-PA" smtClean="0"/>
              <a:t>03/10/2011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D3FF-2908-42A7-8148-7886598D203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027199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6300-AA65-42CC-9F08-E0CECF2A800C}" type="datetimeFigureOut">
              <a:rPr lang="es-PA" smtClean="0"/>
              <a:t>03/10/2011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D3FF-2908-42A7-8148-7886598D203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01414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6300-AA65-42CC-9F08-E0CECF2A800C}" type="datetimeFigureOut">
              <a:rPr lang="es-PA" smtClean="0"/>
              <a:t>03/10/2011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D3FF-2908-42A7-8148-7886598D203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302259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6300-AA65-42CC-9F08-E0CECF2A800C}" type="datetimeFigureOut">
              <a:rPr lang="es-PA" smtClean="0"/>
              <a:t>03/10/2011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D3FF-2908-42A7-8148-7886598D203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242237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6300-AA65-42CC-9F08-E0CECF2A800C}" type="datetimeFigureOut">
              <a:rPr lang="es-PA" smtClean="0"/>
              <a:t>03/10/2011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D3FF-2908-42A7-8148-7886598D203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498987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6300-AA65-42CC-9F08-E0CECF2A800C}" type="datetimeFigureOut">
              <a:rPr lang="es-PA" smtClean="0"/>
              <a:t>03/10/2011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D3FF-2908-42A7-8148-7886598D203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373326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6300-AA65-42CC-9F08-E0CECF2A800C}" type="datetimeFigureOut">
              <a:rPr lang="es-PA" smtClean="0"/>
              <a:t>03/10/2011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D3FF-2908-42A7-8148-7886598D203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56075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6300-AA65-42CC-9F08-E0CECF2A800C}" type="datetimeFigureOut">
              <a:rPr lang="es-PA" smtClean="0"/>
              <a:t>03/10/2011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D3FF-2908-42A7-8148-7886598D203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916450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16300-AA65-42CC-9F08-E0CECF2A800C}" type="datetimeFigureOut">
              <a:rPr lang="es-PA" smtClean="0"/>
              <a:t>03/10/2011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2D3FF-2908-42A7-8148-7886598D203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40663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8" r="46256" b="17048"/>
          <a:stretch/>
        </p:blipFill>
        <p:spPr bwMode="auto">
          <a:xfrm>
            <a:off x="611560" y="404664"/>
            <a:ext cx="7982064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99134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Selecta</dc:creator>
  <cp:lastModifiedBy>Selecta</cp:lastModifiedBy>
  <cp:revision>1</cp:revision>
  <dcterms:created xsi:type="dcterms:W3CDTF">2011-03-10T13:25:03Z</dcterms:created>
  <dcterms:modified xsi:type="dcterms:W3CDTF">2011-03-10T13:27:26Z</dcterms:modified>
</cp:coreProperties>
</file>