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313863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1270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8415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4128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5478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4756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57695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1828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7603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9613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7640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7349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0E706-1718-4342-9FE0-9D1AA631625F}" type="datetimeFigureOut">
              <a:rPr lang="es-PA" smtClean="0"/>
              <a:t>06/28/2013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2FB8-BB37-42FE-91E3-96D4407EF44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3649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33265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A" b="1" dirty="0" smtClean="0"/>
              <a:t>UNIVERSIDAD TECNOLÓGICA OTEIMA</a:t>
            </a:r>
          </a:p>
          <a:p>
            <a:pPr algn="ctr"/>
            <a:r>
              <a:rPr lang="es-PA" b="1" dirty="0" smtClean="0"/>
              <a:t>Órganos de Gobierno </a:t>
            </a:r>
            <a:endParaRPr lang="es-PA" b="1" dirty="0"/>
          </a:p>
        </p:txBody>
      </p:sp>
      <p:sp>
        <p:nvSpPr>
          <p:cNvPr id="7" name="6 Rectángulo"/>
          <p:cNvSpPr/>
          <p:nvPr/>
        </p:nvSpPr>
        <p:spPr>
          <a:xfrm>
            <a:off x="3267291" y="1114778"/>
            <a:ext cx="273630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400" dirty="0" smtClean="0">
                <a:solidFill>
                  <a:schemeClr val="tx1"/>
                </a:solidFill>
              </a:rPr>
              <a:t>CONSEJO GENERAL UNIVERSITARIO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9552" y="2780928"/>
            <a:ext cx="1714159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A" sz="1400" dirty="0" smtClean="0">
                <a:solidFill>
                  <a:schemeClr val="tx1"/>
                </a:solidFill>
              </a:rPr>
              <a:t>Consejo Directivo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55776" y="2787112"/>
            <a:ext cx="1714159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400" dirty="0" smtClean="0">
                <a:solidFill>
                  <a:schemeClr val="tx1"/>
                </a:solidFill>
              </a:rPr>
              <a:t>Consejo Académico 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070642" y="2787112"/>
            <a:ext cx="1714159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400" dirty="0" smtClean="0">
                <a:solidFill>
                  <a:schemeClr val="tx1"/>
                </a:solidFill>
              </a:rPr>
              <a:t>Consejo de Investigación  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116959" y="2787112"/>
            <a:ext cx="1714159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400" dirty="0" smtClean="0">
                <a:solidFill>
                  <a:schemeClr val="tx1"/>
                </a:solidFill>
              </a:rPr>
              <a:t>Consejo de Administración  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95478" y="5347535"/>
            <a:ext cx="1714159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400" dirty="0" smtClean="0">
                <a:solidFill>
                  <a:schemeClr val="tx1"/>
                </a:solidFill>
              </a:rPr>
              <a:t>Consejo de Facultad  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185861" y="5347535"/>
            <a:ext cx="1714159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A" sz="1400" dirty="0" smtClean="0">
                <a:solidFill>
                  <a:schemeClr val="tx1"/>
                </a:solidFill>
              </a:rPr>
              <a:t>Consejo Asesor de Programas    </a:t>
            </a:r>
            <a:endParaRPr lang="es-PA" sz="1400" dirty="0">
              <a:solidFill>
                <a:schemeClr val="tx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206245" y="978987"/>
            <a:ext cx="2664297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Cuatro (4) miembros del Consejo de Fundadores</a:t>
            </a:r>
          </a:p>
          <a:p>
            <a:pPr lvl="0"/>
            <a:r>
              <a:rPr lang="es-PA" sz="1200" dirty="0"/>
              <a:t>Tres (3) miembros nombrados por el Consejo de Fundadores.</a:t>
            </a:r>
          </a:p>
          <a:p>
            <a:r>
              <a:rPr lang="es-PA" sz="1200" dirty="0"/>
              <a:t>La Junta Directiva estará constituida por Presidente, Vicepresidente, Tesorero, Secretario y tres vocales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109942" y="3387988"/>
            <a:ext cx="2189229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El Rector</a:t>
            </a:r>
          </a:p>
          <a:p>
            <a:pPr lvl="0"/>
            <a:r>
              <a:rPr lang="es-PA" sz="1200" dirty="0"/>
              <a:t>Los Vicerrectores.</a:t>
            </a:r>
          </a:p>
          <a:p>
            <a:pPr lvl="0"/>
            <a:r>
              <a:rPr lang="es-PA" sz="1200" dirty="0"/>
              <a:t>El Secretario General</a:t>
            </a:r>
          </a:p>
          <a:p>
            <a:pPr lvl="0"/>
            <a:r>
              <a:rPr lang="es-PA" sz="1200" dirty="0"/>
              <a:t>Los Decanos</a:t>
            </a:r>
          </a:p>
          <a:p>
            <a:pPr lvl="0"/>
            <a:r>
              <a:rPr lang="es-PA" sz="1200" dirty="0"/>
              <a:t>Tres (3) miembros nombrados por el Consejo General Universitario</a:t>
            </a:r>
            <a:r>
              <a:rPr lang="es-PA" sz="1200" dirty="0" smtClean="0"/>
              <a:t>.</a:t>
            </a:r>
            <a:r>
              <a:rPr lang="es-PA" sz="1200" dirty="0"/>
              <a:t> 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491200" y="3422595"/>
            <a:ext cx="1778736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El Rector.</a:t>
            </a:r>
          </a:p>
          <a:p>
            <a:pPr lvl="0"/>
            <a:r>
              <a:rPr lang="es-PA" sz="1200" dirty="0"/>
              <a:t>El Vicerrector Académico.</a:t>
            </a:r>
          </a:p>
          <a:p>
            <a:pPr lvl="0"/>
            <a:r>
              <a:rPr lang="es-PA" sz="1200" dirty="0"/>
              <a:t>Vicerrector de Investigación y Extensión.</a:t>
            </a:r>
          </a:p>
          <a:p>
            <a:pPr lvl="0"/>
            <a:r>
              <a:rPr lang="es-PA" sz="1200" dirty="0"/>
              <a:t>El Decano General.</a:t>
            </a:r>
          </a:p>
          <a:p>
            <a:pPr lvl="0"/>
            <a:r>
              <a:rPr lang="es-PA" sz="1200" dirty="0"/>
              <a:t>El Director de </a:t>
            </a:r>
            <a:r>
              <a:rPr lang="es-PA" sz="1200" dirty="0" smtClean="0"/>
              <a:t>Centro Regional</a:t>
            </a:r>
            <a:endParaRPr lang="es-PA" sz="1200" dirty="0"/>
          </a:p>
          <a:p>
            <a:r>
              <a:rPr lang="es-PA" sz="1200" dirty="0"/>
              <a:t>El Secretario </a:t>
            </a:r>
            <a:r>
              <a:rPr lang="es-PA" sz="1200" dirty="0" smtClean="0"/>
              <a:t>General</a:t>
            </a:r>
            <a:r>
              <a:rPr lang="es-PA" sz="1200" dirty="0"/>
              <a:t> 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4898678" y="3415820"/>
            <a:ext cx="1886123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El Rector.</a:t>
            </a:r>
          </a:p>
          <a:p>
            <a:pPr lvl="0"/>
            <a:r>
              <a:rPr lang="es-PA" sz="1200" dirty="0"/>
              <a:t>El Vicerrector de Investigación y Extensión.</a:t>
            </a:r>
          </a:p>
          <a:p>
            <a:pPr lvl="0"/>
            <a:r>
              <a:rPr lang="es-PA" sz="1200" dirty="0"/>
              <a:t>El Vicerrector Académico. </a:t>
            </a:r>
          </a:p>
          <a:p>
            <a:pPr lvl="0"/>
            <a:r>
              <a:rPr lang="es-PA" sz="1200" dirty="0"/>
              <a:t>El Decano General. </a:t>
            </a:r>
          </a:p>
          <a:p>
            <a:r>
              <a:rPr lang="es-PA" sz="1200" dirty="0"/>
              <a:t>El Director de Centro Regional 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992652" y="3429613"/>
            <a:ext cx="1886123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El Rector.</a:t>
            </a:r>
          </a:p>
          <a:p>
            <a:pPr lvl="0"/>
            <a:r>
              <a:rPr lang="es-PA" sz="1200" dirty="0"/>
              <a:t>El Vicerrector Administrativo o el Administrador.</a:t>
            </a:r>
          </a:p>
          <a:p>
            <a:pPr lvl="0"/>
            <a:r>
              <a:rPr lang="es-PA" sz="1200" dirty="0"/>
              <a:t>El Director de Planificación y Finanzas.</a:t>
            </a:r>
          </a:p>
          <a:p>
            <a:pPr lvl="0"/>
            <a:r>
              <a:rPr lang="es-PA" sz="1200" dirty="0"/>
              <a:t>El Jefe de Contabilidad.</a:t>
            </a:r>
          </a:p>
          <a:p>
            <a:endParaRPr lang="es-PA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619979" y="5860845"/>
            <a:ext cx="158381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El Decano General</a:t>
            </a:r>
          </a:p>
          <a:p>
            <a:pPr lvl="0"/>
            <a:r>
              <a:rPr lang="es-PA" sz="1200" dirty="0"/>
              <a:t>Los Coordinadores de Programa y </a:t>
            </a:r>
            <a:r>
              <a:rPr lang="es-PA" sz="1200" dirty="0" smtClean="0"/>
              <a:t>profesores</a:t>
            </a:r>
            <a:endParaRPr lang="es-PA" sz="12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208873" y="5842337"/>
            <a:ext cx="177873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PA" sz="1200" dirty="0"/>
              <a:t>El Coordinador del Programa.</a:t>
            </a:r>
          </a:p>
          <a:p>
            <a:r>
              <a:rPr lang="es-PA" sz="1200" dirty="0"/>
              <a:t>Los profesores que dictan asignaturas en el programa</a:t>
            </a:r>
          </a:p>
        </p:txBody>
      </p:sp>
      <p:sp>
        <p:nvSpPr>
          <p:cNvPr id="23" name="22 Abrir llave"/>
          <p:cNvSpPr/>
          <p:nvPr/>
        </p:nvSpPr>
        <p:spPr>
          <a:xfrm>
            <a:off x="6156175" y="978987"/>
            <a:ext cx="144015" cy="13849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4" name="23 Abrir llave"/>
          <p:cNvSpPr/>
          <p:nvPr/>
        </p:nvSpPr>
        <p:spPr>
          <a:xfrm>
            <a:off x="37934" y="3422594"/>
            <a:ext cx="144015" cy="13849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6" name="25 Cerrar llave"/>
          <p:cNvSpPr/>
          <p:nvPr/>
        </p:nvSpPr>
        <p:spPr>
          <a:xfrm>
            <a:off x="8690996" y="978987"/>
            <a:ext cx="216024" cy="1384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7" name="26 Cerrar llave"/>
          <p:cNvSpPr/>
          <p:nvPr/>
        </p:nvSpPr>
        <p:spPr>
          <a:xfrm>
            <a:off x="4135139" y="3418111"/>
            <a:ext cx="216024" cy="1574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8" name="27 Cerrar llave"/>
          <p:cNvSpPr/>
          <p:nvPr/>
        </p:nvSpPr>
        <p:spPr>
          <a:xfrm>
            <a:off x="6607574" y="3402026"/>
            <a:ext cx="216024" cy="1384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9" name="28 Cerrar llave"/>
          <p:cNvSpPr/>
          <p:nvPr/>
        </p:nvSpPr>
        <p:spPr>
          <a:xfrm>
            <a:off x="8676455" y="3401781"/>
            <a:ext cx="154663" cy="14058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0" name="29 Cerrar llave"/>
          <p:cNvSpPr/>
          <p:nvPr/>
        </p:nvSpPr>
        <p:spPr>
          <a:xfrm>
            <a:off x="2083147" y="3422595"/>
            <a:ext cx="216024" cy="13849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2" name="31 Abrir llave"/>
          <p:cNvSpPr/>
          <p:nvPr/>
        </p:nvSpPr>
        <p:spPr>
          <a:xfrm>
            <a:off x="4792828" y="3415819"/>
            <a:ext cx="277893" cy="13849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3" name="32 Abrir llave"/>
          <p:cNvSpPr/>
          <p:nvPr/>
        </p:nvSpPr>
        <p:spPr>
          <a:xfrm>
            <a:off x="6948264" y="3422594"/>
            <a:ext cx="168695" cy="13920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4" name="33 Abrir llave"/>
          <p:cNvSpPr/>
          <p:nvPr/>
        </p:nvSpPr>
        <p:spPr>
          <a:xfrm>
            <a:off x="2530545" y="5860845"/>
            <a:ext cx="161440" cy="646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5" name="34 Abrir llave"/>
          <p:cNvSpPr/>
          <p:nvPr/>
        </p:nvSpPr>
        <p:spPr>
          <a:xfrm>
            <a:off x="5125046" y="5860845"/>
            <a:ext cx="123172" cy="9660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36" name="35 Cerrar llave"/>
          <p:cNvSpPr/>
          <p:nvPr/>
        </p:nvSpPr>
        <p:spPr>
          <a:xfrm>
            <a:off x="4056278" y="5860845"/>
            <a:ext cx="216024" cy="64633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cxnSp>
        <p:nvCxnSpPr>
          <p:cNvPr id="38" name="37 Conector recto"/>
          <p:cNvCxnSpPr>
            <a:stCxn id="7" idx="2"/>
          </p:cNvCxnSpPr>
          <p:nvPr/>
        </p:nvCxnSpPr>
        <p:spPr>
          <a:xfrm>
            <a:off x="4635443" y="1546826"/>
            <a:ext cx="0" cy="3538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>
            <a:stCxn id="8" idx="0"/>
          </p:cNvCxnSpPr>
          <p:nvPr/>
        </p:nvCxnSpPr>
        <p:spPr>
          <a:xfrm flipH="1" flipV="1">
            <a:off x="1396631" y="2499773"/>
            <a:ext cx="1" cy="28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H="1" flipV="1">
            <a:off x="3380568" y="2499772"/>
            <a:ext cx="1" cy="28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H="1" flipV="1">
            <a:off x="5927720" y="2511594"/>
            <a:ext cx="1" cy="28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H="1" flipV="1">
            <a:off x="7912798" y="2474620"/>
            <a:ext cx="1" cy="2811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Abrir llave"/>
          <p:cNvSpPr/>
          <p:nvPr/>
        </p:nvSpPr>
        <p:spPr>
          <a:xfrm>
            <a:off x="2352253" y="3429613"/>
            <a:ext cx="203523" cy="15626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cxnSp>
        <p:nvCxnSpPr>
          <p:cNvPr id="49" name="48 Conector recto"/>
          <p:cNvCxnSpPr/>
          <p:nvPr/>
        </p:nvCxnSpPr>
        <p:spPr>
          <a:xfrm>
            <a:off x="3452557" y="5118260"/>
            <a:ext cx="2590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stCxn id="12" idx="0"/>
          </p:cNvCxnSpPr>
          <p:nvPr/>
        </p:nvCxnSpPr>
        <p:spPr>
          <a:xfrm flipH="1" flipV="1">
            <a:off x="3452557" y="5118260"/>
            <a:ext cx="1" cy="229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13" idx="0"/>
          </p:cNvCxnSpPr>
          <p:nvPr/>
        </p:nvCxnSpPr>
        <p:spPr>
          <a:xfrm flipH="1" flipV="1">
            <a:off x="6042940" y="5118260"/>
            <a:ext cx="1" cy="229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1396631" y="2474620"/>
            <a:ext cx="65390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2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177</Words>
  <Application>Microsoft Office PowerPoint</Application>
  <PresentationFormat>Presentación en pantalla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Portatil</dc:creator>
  <cp:lastModifiedBy>User</cp:lastModifiedBy>
  <cp:revision>7</cp:revision>
  <cp:lastPrinted>2013-06-28T23:11:32Z</cp:lastPrinted>
  <dcterms:created xsi:type="dcterms:W3CDTF">2013-02-17T17:05:00Z</dcterms:created>
  <dcterms:modified xsi:type="dcterms:W3CDTF">2013-06-28T23:12:26Z</dcterms:modified>
</cp:coreProperties>
</file>